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1" r:id="rId3"/>
    <p:sldId id="257" r:id="rId4"/>
    <p:sldId id="258" r:id="rId5"/>
    <p:sldId id="262"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7" d="100"/>
          <a:sy n="67" d="100"/>
        </p:scale>
        <p:origin x="-102" y="-13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82F06AEC-CA20-4BC5-BFF2-1459DFC686CD}" type="datetimeFigureOut">
              <a:rPr lang="en-US" smtClean="0"/>
              <a:pPr/>
              <a:t>4/19/2011</a:t>
            </a:fld>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AE31DB65-FAE9-443F-B60D-12515A2CD496}"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2F06AEC-CA20-4BC5-BFF2-1459DFC686CD}" type="datetimeFigureOut">
              <a:rPr lang="en-US" smtClean="0"/>
              <a:pPr/>
              <a:t>4/19/2011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31DB65-FAE9-443F-B60D-12515A2CD49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2F06AEC-CA20-4BC5-BFF2-1459DFC686CD}" type="datetimeFigureOut">
              <a:rPr lang="en-US" smtClean="0"/>
              <a:pPr/>
              <a:t>4/19/2011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31DB65-FAE9-443F-B60D-12515A2CD49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82F06AEC-CA20-4BC5-BFF2-1459DFC686CD}" type="datetimeFigureOut">
              <a:rPr lang="en-US" smtClean="0"/>
              <a:pPr/>
              <a:t>4/19/2011</a:t>
            </a:fld>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AE31DB65-FAE9-443F-B60D-12515A2CD49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82F06AEC-CA20-4BC5-BFF2-1459DFC686CD}" type="datetimeFigureOut">
              <a:rPr lang="en-US" smtClean="0"/>
              <a:pPr/>
              <a:t>4/19/2011</a:t>
            </a:fld>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AE31DB65-FAE9-443F-B60D-12515A2CD496}" type="slidenum">
              <a:rPr lang="en-US" smtClean="0"/>
              <a:pPr/>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82F06AEC-CA20-4BC5-BFF2-1459DFC686CD}" type="datetimeFigureOut">
              <a:rPr lang="en-US" smtClean="0"/>
              <a:pPr/>
              <a:t>4/19/2011</a:t>
            </a:fld>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AE31DB65-FAE9-443F-B60D-12515A2CD49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82F06AEC-CA20-4BC5-BFF2-1459DFC686CD}" type="datetimeFigureOut">
              <a:rPr lang="en-US" smtClean="0"/>
              <a:pPr/>
              <a:t>4/19/2011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AE31DB65-FAE9-443F-B60D-12515A2CD496}" type="slidenum">
              <a:rPr lang="en-US" smtClean="0"/>
              <a:pPr/>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82F06AEC-CA20-4BC5-BFF2-1459DFC686CD}" type="datetimeFigureOut">
              <a:rPr lang="en-US" smtClean="0"/>
              <a:pPr/>
              <a:t>4/19/2011</a:t>
            </a:fld>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31DB65-FAE9-443F-B60D-12515A2CD49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82F06AEC-CA20-4BC5-BFF2-1459DFC686CD}" type="datetimeFigureOut">
              <a:rPr lang="en-US" smtClean="0"/>
              <a:pPr/>
              <a:t>4/19/2011</a:t>
            </a:fld>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31DB65-FAE9-443F-B60D-12515A2CD49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82F06AEC-CA20-4BC5-BFF2-1459DFC686CD}" type="datetimeFigureOut">
              <a:rPr lang="en-US" smtClean="0"/>
              <a:pPr/>
              <a:t>4/19/2011</a:t>
            </a:fld>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31DB65-FAE9-443F-B60D-12515A2CD49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82F06AEC-CA20-4BC5-BFF2-1459DFC686CD}" type="datetimeFigureOut">
              <a:rPr lang="en-US" smtClean="0"/>
              <a:pPr/>
              <a:t>4/19/2011</a:t>
            </a:fld>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AE31DB65-FAE9-443F-B60D-12515A2CD496}" type="slidenum">
              <a:rPr lang="en-US" smtClean="0"/>
              <a:pPr/>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82F06AEC-CA20-4BC5-BFF2-1459DFC686CD}" type="datetimeFigureOut">
              <a:rPr lang="en-US" smtClean="0"/>
              <a:pPr/>
              <a:t>4/19/2011</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AE31DB65-FAE9-443F-B60D-12515A2CD496}" type="slidenum">
              <a:rPr lang="en-US" smtClean="0"/>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algn="r"/>
            <a:r>
              <a:rPr lang="en-US" sz="1800" dirty="0" err="1" smtClean="0">
                <a:solidFill>
                  <a:schemeClr val="accent3">
                    <a:lumMod val="75000"/>
                  </a:schemeClr>
                </a:solidFill>
                <a:latin typeface="Arial Narrow" pitchFamily="34" charset="0"/>
              </a:rPr>
              <a:t>Paung</a:t>
            </a:r>
            <a:r>
              <a:rPr lang="en-US" sz="1800" dirty="0" smtClean="0">
                <a:solidFill>
                  <a:schemeClr val="accent3">
                    <a:lumMod val="75000"/>
                  </a:schemeClr>
                </a:solidFill>
                <a:latin typeface="Arial Narrow" pitchFamily="34" charset="0"/>
              </a:rPr>
              <a:t> </a:t>
            </a:r>
            <a:r>
              <a:rPr lang="en-US" sz="1800" dirty="0" err="1" smtClean="0">
                <a:solidFill>
                  <a:schemeClr val="accent3">
                    <a:lumMod val="75000"/>
                  </a:schemeClr>
                </a:solidFill>
                <a:latin typeface="Arial Narrow" pitchFamily="34" charset="0"/>
              </a:rPr>
              <a:t>Paung</a:t>
            </a:r>
            <a:r>
              <a:rPr lang="en-US" sz="1800" dirty="0" smtClean="0">
                <a:solidFill>
                  <a:schemeClr val="accent3">
                    <a:lumMod val="75000"/>
                  </a:schemeClr>
                </a:solidFill>
                <a:latin typeface="Arial Narrow" pitchFamily="34" charset="0"/>
              </a:rPr>
              <a:t/>
            </a:r>
            <a:br>
              <a:rPr lang="en-US" sz="1800" dirty="0" smtClean="0">
                <a:solidFill>
                  <a:schemeClr val="accent3">
                    <a:lumMod val="75000"/>
                  </a:schemeClr>
                </a:solidFill>
                <a:latin typeface="Arial Narrow" pitchFamily="34" charset="0"/>
              </a:rPr>
            </a:br>
            <a:r>
              <a:rPr lang="en-US" sz="1800" dirty="0" smtClean="0">
                <a:solidFill>
                  <a:schemeClr val="accent3">
                    <a:lumMod val="75000"/>
                  </a:schemeClr>
                </a:solidFill>
                <a:latin typeface="Arial Narrow" pitchFamily="34" charset="0"/>
              </a:rPr>
              <a:t>Tina  Cisco</a:t>
            </a:r>
            <a:br>
              <a:rPr lang="en-US" sz="1800" dirty="0" smtClean="0">
                <a:solidFill>
                  <a:schemeClr val="accent3">
                    <a:lumMod val="75000"/>
                  </a:schemeClr>
                </a:solidFill>
                <a:latin typeface="Arial Narrow" pitchFamily="34" charset="0"/>
              </a:rPr>
            </a:br>
            <a:r>
              <a:rPr lang="en-US" sz="1800" dirty="0" smtClean="0">
                <a:solidFill>
                  <a:schemeClr val="accent3">
                    <a:lumMod val="75000"/>
                  </a:schemeClr>
                </a:solidFill>
                <a:latin typeface="Arial Narrow" pitchFamily="34" charset="0"/>
              </a:rPr>
              <a:t>Summer martin</a:t>
            </a:r>
            <a:br>
              <a:rPr lang="en-US" sz="1800" dirty="0" smtClean="0">
                <a:solidFill>
                  <a:schemeClr val="accent3">
                    <a:lumMod val="75000"/>
                  </a:schemeClr>
                </a:solidFill>
                <a:latin typeface="Arial Narrow" pitchFamily="34" charset="0"/>
              </a:rPr>
            </a:br>
            <a:r>
              <a:rPr lang="en-US" sz="1800" dirty="0" err="1" smtClean="0">
                <a:solidFill>
                  <a:schemeClr val="accent3">
                    <a:lumMod val="75000"/>
                  </a:schemeClr>
                </a:solidFill>
                <a:latin typeface="Arial Narrow" pitchFamily="34" charset="0"/>
              </a:rPr>
              <a:t>Misti</a:t>
            </a:r>
            <a:r>
              <a:rPr lang="en-US" sz="1800" dirty="0" smtClean="0">
                <a:solidFill>
                  <a:schemeClr val="accent3">
                    <a:lumMod val="75000"/>
                  </a:schemeClr>
                </a:solidFill>
                <a:latin typeface="Arial Narrow" pitchFamily="34" charset="0"/>
              </a:rPr>
              <a:t>  alderman</a:t>
            </a:r>
            <a:endParaRPr lang="en-US" sz="1800" dirty="0">
              <a:solidFill>
                <a:schemeClr val="accent3">
                  <a:lumMod val="75000"/>
                </a:schemeClr>
              </a:solidFill>
              <a:latin typeface="Arial Narrow" pitchFamily="34" charset="0"/>
            </a:endParaRPr>
          </a:p>
        </p:txBody>
      </p:sp>
      <p:sp>
        <p:nvSpPr>
          <p:cNvPr id="3" name="Subtitle 2"/>
          <p:cNvSpPr>
            <a:spLocks noGrp="1"/>
          </p:cNvSpPr>
          <p:nvPr>
            <p:ph type="subTitle" idx="1"/>
          </p:nvPr>
        </p:nvSpPr>
        <p:spPr/>
        <p:txBody>
          <a:bodyPr>
            <a:normAutofit/>
          </a:bodyPr>
          <a:lstStyle/>
          <a:p>
            <a:pPr algn="ctr"/>
            <a:r>
              <a:rPr lang="en-US" sz="4800" b="1" dirty="0" smtClean="0">
                <a:solidFill>
                  <a:srgbClr val="00B050"/>
                </a:solidFill>
              </a:rPr>
              <a:t>Group #4</a:t>
            </a:r>
            <a:endParaRPr lang="en-US" sz="4800" b="1" dirty="0">
              <a:solidFill>
                <a:srgbClr val="00B05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686800" cy="3581400"/>
          </a:xfrm>
        </p:spPr>
        <p:txBody>
          <a:bodyPr>
            <a:normAutofit fontScale="90000"/>
          </a:bodyPr>
          <a:lstStyle/>
          <a:p>
            <a:r>
              <a:rPr lang="en-US" dirty="0" smtClean="0"/>
              <a:t/>
            </a:r>
            <a:br>
              <a:rPr lang="en-US" dirty="0" smtClean="0"/>
            </a:br>
            <a:r>
              <a:rPr lang="en-US" dirty="0" smtClean="0"/>
              <a:t/>
            </a:r>
            <a:br>
              <a:rPr lang="en-US" dirty="0" smtClean="0"/>
            </a:br>
            <a:r>
              <a:rPr lang="en-US" dirty="0" smtClean="0"/>
              <a:t>What </a:t>
            </a:r>
            <a:r>
              <a:rPr lang="en-US" dirty="0" smtClean="0"/>
              <a:t>is a database</a:t>
            </a:r>
            <a:r>
              <a:rPr lang="en-US" dirty="0" smtClean="0"/>
              <a:t>?</a:t>
            </a:r>
            <a:br>
              <a:rPr lang="en-US" dirty="0" smtClean="0"/>
            </a:br>
            <a:r>
              <a:rPr lang="en-US" sz="2200" dirty="0" smtClean="0"/>
              <a:t>Database is designed to offer </a:t>
            </a:r>
            <a:r>
              <a:rPr lang="en-US" sz="2200" dirty="0" smtClean="0"/>
              <a:t>an organized </a:t>
            </a:r>
            <a:r>
              <a:rPr lang="en-US" sz="2200" dirty="0" smtClean="0"/>
              <a:t>mechanism for storing, managing and </a:t>
            </a:r>
            <a:r>
              <a:rPr lang="en-US" sz="2200" dirty="0" smtClean="0"/>
              <a:t>retrieving </a:t>
            </a:r>
            <a:r>
              <a:rPr lang="en-US" sz="2200" dirty="0" smtClean="0"/>
              <a:t>Information. </a:t>
            </a:r>
            <a:br>
              <a:rPr lang="en-US" sz="2200" dirty="0" smtClean="0"/>
            </a:br>
            <a:r>
              <a:rPr lang="en-US" sz="2200" dirty="0" smtClean="0"/>
              <a:t/>
            </a:r>
            <a:br>
              <a:rPr lang="en-US" sz="2200" dirty="0" smtClean="0"/>
            </a:br>
            <a:r>
              <a:rPr lang="en-US" dirty="0" smtClean="0"/>
              <a:t/>
            </a:r>
            <a:br>
              <a:rPr lang="en-US" dirty="0" smtClean="0"/>
            </a:br>
            <a:r>
              <a:rPr lang="en-US" dirty="0" smtClean="0"/>
              <a:t/>
            </a:r>
            <a:br>
              <a:rPr lang="en-US" dirty="0" smtClean="0"/>
            </a:br>
            <a:endParaRPr lang="en-US" dirty="0"/>
          </a:p>
        </p:txBody>
      </p:sp>
      <p:pic>
        <p:nvPicPr>
          <p:cNvPr id="4" name="Content Placeholder 3" descr="images.jpg"/>
          <p:cNvPicPr>
            <a:picLocks noGrp="1" noChangeAspect="1"/>
          </p:cNvPicPr>
          <p:nvPr>
            <p:ph idx="1"/>
          </p:nvPr>
        </p:nvPicPr>
        <p:blipFill>
          <a:blip r:embed="rId2" cstate="print"/>
          <a:stretch>
            <a:fillRect/>
          </a:stretch>
        </p:blipFill>
        <p:spPr>
          <a:xfrm>
            <a:off x="1524000" y="3048000"/>
            <a:ext cx="5638800" cy="3581400"/>
          </a:xfrm>
        </p:spPr>
      </p:pic>
    </p:spTree>
  </p:cSld>
  <p:clrMapOvr>
    <a:masterClrMapping/>
  </p:clrMapOvr>
  <p:transition>
    <p:newsflash/>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lstStyle/>
          <a:p>
            <a:r>
              <a:rPr lang="en-US" dirty="0" smtClean="0"/>
              <a:t>Do internet database mean the end of the  privacy?</a:t>
            </a:r>
            <a:endParaRPr lang="en-US" dirty="0"/>
          </a:p>
        </p:txBody>
      </p:sp>
      <p:sp>
        <p:nvSpPr>
          <p:cNvPr id="3" name="Text Placeholder 2"/>
          <p:cNvSpPr>
            <a:spLocks noGrp="1"/>
          </p:cNvSpPr>
          <p:nvPr>
            <p:ph type="body" idx="2"/>
          </p:nvPr>
        </p:nvSpPr>
        <p:spPr/>
        <p:txBody>
          <a:bodyPr/>
          <a:lstStyle/>
          <a:p>
            <a:pPr>
              <a:buFont typeface="Wingdings" pitchFamily="2" charset="2"/>
              <a:buChar char="v"/>
            </a:pPr>
            <a:endParaRPr lang="en-US" dirty="0" smtClean="0"/>
          </a:p>
          <a:p>
            <a:pPr>
              <a:lnSpc>
                <a:spcPct val="200000"/>
              </a:lnSpc>
              <a:buFont typeface="Wingdings" pitchFamily="2" charset="2"/>
              <a:buChar char="v"/>
            </a:pPr>
            <a:r>
              <a:rPr lang="en-US" sz="1600" dirty="0" smtClean="0"/>
              <a:t>The internet databases are clearly bringing privacy to an end because the intrusion through the internet is very high compared to keeping hard copy where the intruder is supposed to be the same geographic location as the information. </a:t>
            </a:r>
            <a:endParaRPr lang="en-US" sz="1600" dirty="0"/>
          </a:p>
        </p:txBody>
      </p:sp>
      <p:pic>
        <p:nvPicPr>
          <p:cNvPr id="1026" name="Picture 2"/>
          <p:cNvPicPr>
            <a:picLocks noGrp="1" noChangeAspect="1" noChangeArrowheads="1"/>
          </p:cNvPicPr>
          <p:nvPr>
            <p:ph sz="half" idx="1"/>
          </p:nvPr>
        </p:nvPicPr>
        <p:blipFill>
          <a:blip r:embed="rId2" cstate="print"/>
          <a:srcRect/>
          <a:stretch>
            <a:fillRect/>
          </a:stretch>
        </p:blipFill>
        <p:spPr bwMode="auto">
          <a:xfrm>
            <a:off x="4495800" y="1219200"/>
            <a:ext cx="3352800" cy="3048000"/>
          </a:xfrm>
          <a:prstGeom prst="rect">
            <a:avLst/>
          </a:prstGeom>
          <a:noFill/>
          <a:ln w="9525">
            <a:noFill/>
            <a:miter lim="800000"/>
            <a:headEnd/>
            <a:tailEnd/>
          </a:ln>
        </p:spPr>
      </p:pic>
    </p:spTree>
  </p:cSld>
  <p:clrMapOvr>
    <a:masterClrMapping/>
  </p:clrMapOvr>
  <p:transition>
    <p:wheel spokes="8"/>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effectLst>
                  <a:glow rad="101600">
                    <a:schemeClr val="accent2">
                      <a:satMod val="175000"/>
                      <a:alpha val="40000"/>
                    </a:schemeClr>
                  </a:glow>
                  <a:reflection blurRad="12700" stA="48000" endA="300" endPos="55000" dir="5400000" sy="-90000" algn="bl" rotWithShape="0"/>
                </a:effectLst>
              </a:rPr>
              <a:t>Advantage of using Database</a:t>
            </a:r>
            <a:endParaRPr lang="en-US" dirty="0">
              <a:effectLst>
                <a:glow rad="101600">
                  <a:schemeClr val="accent2">
                    <a:satMod val="175000"/>
                    <a:alpha val="40000"/>
                  </a:schemeClr>
                </a:glow>
                <a:reflection blurRad="12700" stA="48000" endA="300" endPos="55000" dir="5400000" sy="-90000" algn="bl" rotWithShape="0"/>
              </a:effectLst>
            </a:endParaRPr>
          </a:p>
        </p:txBody>
      </p:sp>
      <p:sp>
        <p:nvSpPr>
          <p:cNvPr id="4" name="Content Placeholder 3"/>
          <p:cNvSpPr>
            <a:spLocks noGrp="1"/>
          </p:cNvSpPr>
          <p:nvPr>
            <p:ph sz="half" idx="2"/>
          </p:nvPr>
        </p:nvSpPr>
        <p:spPr>
          <a:effectLst>
            <a:glow rad="101600">
              <a:schemeClr val="accent2">
                <a:satMod val="175000"/>
                <a:alpha val="40000"/>
              </a:schemeClr>
            </a:glow>
          </a:effectLst>
        </p:spPr>
        <p:txBody>
          <a:bodyPr/>
          <a:lstStyle/>
          <a:p>
            <a:r>
              <a:rPr lang="en-US" dirty="0" smtClean="0"/>
              <a:t>Can store a lot of information </a:t>
            </a:r>
          </a:p>
          <a:p>
            <a:r>
              <a:rPr lang="en-US" dirty="0" smtClean="0"/>
              <a:t>Easy to access at anytime</a:t>
            </a:r>
          </a:p>
          <a:p>
            <a:r>
              <a:rPr lang="en-US" dirty="0" smtClean="0"/>
              <a:t>Don’t have to worry the document will be lost, damage and stole</a:t>
            </a:r>
          </a:p>
          <a:p>
            <a:r>
              <a:rPr lang="en-US" dirty="0" smtClean="0"/>
              <a:t>Useful for keeping record.</a:t>
            </a:r>
          </a:p>
          <a:p>
            <a:pPr>
              <a:buNone/>
            </a:pPr>
            <a:endParaRPr lang="en-US" dirty="0" smtClean="0"/>
          </a:p>
          <a:p>
            <a:endParaRPr lang="en-US" dirty="0"/>
          </a:p>
        </p:txBody>
      </p:sp>
      <p:pic>
        <p:nvPicPr>
          <p:cNvPr id="3074" name="Picture 2"/>
          <p:cNvPicPr>
            <a:picLocks noGrp="1" noChangeAspect="1" noChangeArrowheads="1"/>
          </p:cNvPicPr>
          <p:nvPr>
            <p:ph sz="half" idx="1"/>
          </p:nvPr>
        </p:nvPicPr>
        <p:blipFill>
          <a:blip r:embed="rId2" cstate="print"/>
          <a:srcRect/>
          <a:stretch>
            <a:fillRect/>
          </a:stretch>
        </p:blipFill>
        <p:spPr bwMode="auto">
          <a:xfrm>
            <a:off x="609600" y="1905000"/>
            <a:ext cx="3733800" cy="3428999"/>
          </a:xfrm>
          <a:prstGeom prst="rect">
            <a:avLst/>
          </a:prstGeom>
          <a:noFill/>
          <a:ln w="9525">
            <a:noFill/>
            <a:miter lim="800000"/>
            <a:headEnd/>
            <a:tailEnd/>
          </a:ln>
        </p:spPr>
      </p:pic>
    </p:spTree>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381000" y="0"/>
            <a:ext cx="8458200" cy="4953000"/>
          </a:xfrm>
        </p:spPr>
        <p:txBody>
          <a:bodyPr>
            <a:normAutofit fontScale="47500" lnSpcReduction="20000"/>
          </a:bodyPr>
          <a:lstStyle/>
          <a:p>
            <a:pPr algn="l">
              <a:lnSpc>
                <a:spcPct val="220000"/>
              </a:lnSpc>
              <a:buFont typeface="Wingdings" pitchFamily="2" charset="2"/>
              <a:buChar char="Ø"/>
            </a:pPr>
            <a:r>
              <a:rPr lang="en-US" sz="4000" dirty="0" smtClean="0"/>
              <a:t>Information are inaccurate</a:t>
            </a:r>
          </a:p>
          <a:p>
            <a:pPr algn="l">
              <a:lnSpc>
                <a:spcPct val="220000"/>
              </a:lnSpc>
              <a:buFont typeface="Wingdings" pitchFamily="2" charset="2"/>
              <a:buChar char="Ø"/>
            </a:pPr>
            <a:r>
              <a:rPr lang="en-US" sz="4000" dirty="0" smtClean="0"/>
              <a:t>Database </a:t>
            </a:r>
            <a:r>
              <a:rPr lang="en-US" sz="4000" dirty="0" smtClean="0"/>
              <a:t>systems are complex, difficult, and time-consuming to </a:t>
            </a:r>
            <a:r>
              <a:rPr lang="en-US" sz="4000" dirty="0" smtClean="0"/>
              <a:t>design</a:t>
            </a:r>
          </a:p>
          <a:p>
            <a:pPr algn="l">
              <a:lnSpc>
                <a:spcPct val="220000"/>
              </a:lnSpc>
              <a:buFont typeface="Wingdings" pitchFamily="2" charset="2"/>
              <a:buChar char="Ø"/>
            </a:pPr>
            <a:r>
              <a:rPr lang="en-US" sz="4000" dirty="0" smtClean="0"/>
              <a:t>Initial </a:t>
            </a:r>
            <a:r>
              <a:rPr lang="en-US" sz="4000" dirty="0" smtClean="0"/>
              <a:t>training required for all programmers and </a:t>
            </a:r>
            <a:r>
              <a:rPr lang="en-US" sz="4000" dirty="0" smtClean="0"/>
              <a:t>users</a:t>
            </a:r>
          </a:p>
          <a:p>
            <a:pPr algn="l">
              <a:lnSpc>
                <a:spcPct val="220000"/>
              </a:lnSpc>
              <a:buFont typeface="Wingdings" pitchFamily="2" charset="2"/>
              <a:buChar char="Ø"/>
            </a:pPr>
            <a:r>
              <a:rPr lang="en-US" sz="4000" dirty="0" smtClean="0"/>
              <a:t>Suitable </a:t>
            </a:r>
            <a:r>
              <a:rPr lang="en-US" sz="4000" dirty="0" smtClean="0"/>
              <a:t>hardware and software start-up </a:t>
            </a:r>
            <a:r>
              <a:rPr lang="en-US" sz="4000" dirty="0" smtClean="0"/>
              <a:t>costs</a:t>
            </a:r>
            <a:endParaRPr lang="en-US" sz="4000" dirty="0" smtClean="0"/>
          </a:p>
          <a:p>
            <a:pPr>
              <a:lnSpc>
                <a:spcPct val="220000"/>
              </a:lnSpc>
            </a:pPr>
            <a:r>
              <a:rPr lang="en-US" sz="4000" dirty="0" smtClean="0"/>
              <a:t/>
            </a:r>
            <a:br>
              <a:rPr lang="en-US" sz="4000" dirty="0" smtClean="0"/>
            </a:br>
            <a:r>
              <a:rPr lang="en-US" dirty="0" smtClean="0"/>
              <a:t/>
            </a:r>
            <a:br>
              <a:rPr lang="en-US" dirty="0" smtClean="0"/>
            </a:br>
            <a:endParaRPr lang="en-US" dirty="0"/>
          </a:p>
        </p:txBody>
      </p:sp>
      <p:sp>
        <p:nvSpPr>
          <p:cNvPr id="3" name="Title 2"/>
          <p:cNvSpPr>
            <a:spLocks noGrp="1"/>
          </p:cNvSpPr>
          <p:nvPr>
            <p:ph type="title"/>
          </p:nvPr>
        </p:nvSpPr>
        <p:spPr>
          <a:xfrm>
            <a:off x="180475" y="4953000"/>
            <a:ext cx="8686800" cy="1143000"/>
          </a:xfrm>
        </p:spPr>
        <p:txBody>
          <a:bodyPr>
            <a:normAutofit fontScale="90000"/>
          </a:bodyPr>
          <a:lstStyle/>
          <a:p>
            <a:pPr algn="l"/>
            <a:r>
              <a:rPr lang="en-US" dirty="0" smtClean="0"/>
              <a:t> </a:t>
            </a:r>
            <a:r>
              <a:rPr lang="en-US" dirty="0" smtClean="0"/>
              <a:t>Disadvantages of using database</a:t>
            </a:r>
            <a:br>
              <a:rPr lang="en-US" dirty="0" smtClean="0"/>
            </a:br>
            <a:endParaRPr lang="en-US" dirty="0"/>
          </a:p>
        </p:txBody>
      </p:sp>
    </p:spTree>
  </p:cSld>
  <p:clrMapOvr>
    <a:masterClrMapping/>
  </p:clrMapOvr>
  <p:transition>
    <p:zoom/>
  </p:transition>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86</TotalTime>
  <Words>120</Words>
  <Application>Microsoft Office PowerPoint</Application>
  <PresentationFormat>On-screen Show (4:3)</PresentationFormat>
  <Paragraphs>17</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Trek</vt:lpstr>
      <vt:lpstr>Paung Paung Tina  Cisco Summer martin Misti  alderman</vt:lpstr>
      <vt:lpstr>  What is a database? Database is designed to offer an organized mechanism for storing, managing and retrieving Information.     </vt:lpstr>
      <vt:lpstr>Do internet database mean the end of the  privacy?</vt:lpstr>
      <vt:lpstr>Advantage of using Database</vt:lpstr>
      <vt:lpstr> Disadvantages of using database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Paung Paung Tina  Cisco Summer martin Misti  alderman</dc:title>
  <dc:creator>Ain Paung</dc:creator>
  <cp:lastModifiedBy>desktop</cp:lastModifiedBy>
  <cp:revision>10</cp:revision>
  <dcterms:created xsi:type="dcterms:W3CDTF">2011-04-19T03:11:37Z</dcterms:created>
  <dcterms:modified xsi:type="dcterms:W3CDTF">2011-04-19T17:23:43Z</dcterms:modified>
</cp:coreProperties>
</file>